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5.gif>
</file>

<file path=ppt/media/image6.png>
</file>

<file path=ppt/media/image7.gif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89a5588001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89a5588001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9a5588001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9a5588001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1d5792e0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81d5792e0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1d5792e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1d5792e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1d5792e0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1d5792e0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1d5792e0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1d5792e0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gif"/><Relationship Id="rId7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gif"/><Relationship Id="rId7" Type="http://schemas.openxmlformats.org/officeDocument/2006/relationships/image" Target="../media/image7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gif"/><Relationship Id="rId7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3386"/>
            <a:ext cx="9194650" cy="5173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0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1454650" y="265050"/>
            <a:ext cx="54627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0000FF"/>
                </a:solidFill>
              </a:rPr>
              <a:t>Eutopia</a:t>
            </a:r>
            <a:endParaRPr b="1" sz="3400">
              <a:solidFill>
                <a:srgbClr val="0000FF"/>
              </a:solidFill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 rotWithShape="1">
          <a:blip r:embed="rId6">
            <a:alphaModFix amt="17000"/>
          </a:blip>
          <a:srcRect b="0" l="0" r="0" t="0"/>
          <a:stretch/>
        </p:blipFill>
        <p:spPr>
          <a:xfrm>
            <a:off x="3232425" y="863000"/>
            <a:ext cx="5962226" cy="43236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/>
        </p:nvSpPr>
        <p:spPr>
          <a:xfrm>
            <a:off x="477075" y="1334325"/>
            <a:ext cx="3317100" cy="20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900"/>
              <a:t>Members</a:t>
            </a:r>
            <a:r>
              <a:rPr lang="en"/>
              <a:t>:-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en"/>
              <a:t>Simran Maharana</a:t>
            </a:r>
            <a:endParaRPr b="1" i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en"/>
              <a:t>Suchitra Sahoo</a:t>
            </a:r>
            <a:endParaRPr b="1" i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en"/>
              <a:t>Joel Louis M</a:t>
            </a:r>
            <a:endParaRPr b="1" i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en"/>
              <a:t>Vijit Sai Tagirisa</a:t>
            </a:r>
            <a:endParaRPr b="1" i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en"/>
              <a:t>Dinesh Behera</a:t>
            </a:r>
            <a:endParaRPr b="1" i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3386"/>
            <a:ext cx="9194650" cy="5173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0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192225" y="1965150"/>
            <a:ext cx="5859900" cy="12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0000FF"/>
                </a:solidFill>
              </a:rPr>
              <a:t>Dynamic ETL</a:t>
            </a:r>
            <a:endParaRPr b="1" sz="3400"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0000FF"/>
                </a:solidFill>
              </a:rPr>
              <a:t>(Extract Transform Load)</a:t>
            </a:r>
            <a:endParaRPr b="1" sz="34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3386"/>
            <a:ext cx="9194650" cy="5173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0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1454650" y="265050"/>
            <a:ext cx="54627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0000FF"/>
                </a:solidFill>
              </a:rPr>
              <a:t>Features</a:t>
            </a:r>
            <a:endParaRPr b="1" sz="3400">
              <a:solidFill>
                <a:srgbClr val="0000FF"/>
              </a:solidFill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 rotWithShape="1">
          <a:blip r:embed="rId6">
            <a:alphaModFix amt="17000"/>
          </a:blip>
          <a:srcRect b="0" l="0" r="0" t="0"/>
          <a:stretch/>
        </p:blipFill>
        <p:spPr>
          <a:xfrm>
            <a:off x="3232425" y="863000"/>
            <a:ext cx="5962226" cy="43236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514350" y="1133050"/>
            <a:ext cx="4390500" cy="31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The process will be completed within 30 mins from the time after the complete uploading of file.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Robust.(Can deal with most of the exceptions)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Modular(For Easy implementation)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User Friendly.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Flexible(With Respect To Platform)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b="1" lang="en"/>
              <a:t>Customisable.</a:t>
            </a:r>
            <a:r>
              <a:rPr b="1" lang="en" sz="1700"/>
              <a:t> </a:t>
            </a:r>
            <a:endParaRPr b="1"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3386"/>
            <a:ext cx="9194650" cy="5173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0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/>
        </p:nvSpPr>
        <p:spPr>
          <a:xfrm>
            <a:off x="1454650" y="265050"/>
            <a:ext cx="54627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0000FF"/>
                </a:solidFill>
              </a:rPr>
              <a:t>Approach</a:t>
            </a:r>
            <a:endParaRPr b="1" sz="3400">
              <a:solidFill>
                <a:srgbClr val="0000FF"/>
              </a:solidFill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 rotWithShape="1">
          <a:blip r:embed="rId6">
            <a:alphaModFix amt="17000"/>
          </a:blip>
          <a:srcRect b="0" l="0" r="0" t="0"/>
          <a:stretch/>
        </p:blipFill>
        <p:spPr>
          <a:xfrm>
            <a:off x="2390100" y="169725"/>
            <a:ext cx="5962226" cy="4323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/>
        </p:nvSpPr>
        <p:spPr>
          <a:xfrm>
            <a:off x="536650" y="1110700"/>
            <a:ext cx="2087100" cy="19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 u="sng">
                <a:solidFill>
                  <a:srgbClr val="980000"/>
                </a:solidFill>
              </a:rPr>
              <a:t>Stage - I</a:t>
            </a:r>
            <a:endParaRPr b="1" i="1" sz="1200" u="sng">
              <a:solidFill>
                <a:srgbClr val="98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/>
              <a:t>Extraction of Data from</a:t>
            </a:r>
            <a:endParaRPr b="1" i="1" sz="9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/>
              <a:t>t</a:t>
            </a:r>
            <a:r>
              <a:rPr b="1" i="1" lang="en" sz="1100"/>
              <a:t>he Metadata(.zip) file, </a:t>
            </a:r>
            <a:endParaRPr b="1" i="1" sz="11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/>
              <a:t>This step includes </a:t>
            </a:r>
            <a:r>
              <a:rPr b="1" i="1" lang="en" sz="1100"/>
              <a:t>unzipping</a:t>
            </a:r>
            <a:r>
              <a:rPr b="1" i="1" lang="en" sz="1100"/>
              <a:t> the file and extraction of data from the them as well as exporting the final file</a:t>
            </a:r>
            <a:r>
              <a:rPr i="1" lang="en" sz="1100"/>
              <a:t>.</a:t>
            </a:r>
            <a:endParaRPr i="1" sz="1100"/>
          </a:p>
        </p:txBody>
      </p:sp>
      <p:sp>
        <p:nvSpPr>
          <p:cNvPr id="102" name="Google Shape;102;p17"/>
          <p:cNvSpPr txBox="1"/>
          <p:nvPr/>
        </p:nvSpPr>
        <p:spPr>
          <a:xfrm>
            <a:off x="6093525" y="1110700"/>
            <a:ext cx="2087100" cy="19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300" u="sng">
                <a:solidFill>
                  <a:srgbClr val="980000"/>
                </a:solidFill>
              </a:rPr>
              <a:t>Stage - III</a:t>
            </a:r>
            <a:endParaRPr b="1" i="1" sz="1300" u="sng">
              <a:solidFill>
                <a:srgbClr val="98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dk1"/>
                </a:solidFill>
              </a:rPr>
              <a:t>If and only if the time complexity is the issue</a:t>
            </a:r>
            <a:endParaRPr b="1" i="1"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dk1"/>
                </a:solidFill>
              </a:rPr>
              <a:t>then stage three can be</a:t>
            </a:r>
            <a:endParaRPr b="1" i="1" sz="12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dk1"/>
                </a:solidFill>
              </a:rPr>
              <a:t>Initialised in which further test runs are conducted for finding and handling exceptions and also working on time complexity.</a:t>
            </a:r>
            <a:endParaRPr b="1" i="1" sz="1200">
              <a:solidFill>
                <a:schemeClr val="dk1"/>
              </a:solidFill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3402500" y="1110700"/>
            <a:ext cx="2087100" cy="17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300" u="sng">
                <a:solidFill>
                  <a:srgbClr val="980000"/>
                </a:solidFill>
              </a:rPr>
              <a:t>Stage - II</a:t>
            </a:r>
            <a:endParaRPr b="1" i="1" sz="1300" u="sng">
              <a:solidFill>
                <a:srgbClr val="98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200">
                <a:solidFill>
                  <a:schemeClr val="dk1"/>
                </a:solidFill>
              </a:rPr>
              <a:t>Dealing with the time complexity as well as working on the triggers(Cron job) and automation of the process(Ansible).</a:t>
            </a:r>
            <a:endParaRPr sz="1300"/>
          </a:p>
        </p:txBody>
      </p:sp>
      <p:sp>
        <p:nvSpPr>
          <p:cNvPr id="104" name="Google Shape;104;p17"/>
          <p:cNvSpPr txBox="1"/>
          <p:nvPr/>
        </p:nvSpPr>
        <p:spPr>
          <a:xfrm>
            <a:off x="536650" y="2797175"/>
            <a:ext cx="2087100" cy="16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 u="sng">
                <a:solidFill>
                  <a:srgbClr val="980000"/>
                </a:solidFill>
              </a:rPr>
              <a:t>Stage - IV</a:t>
            </a:r>
            <a:endParaRPr b="1" i="1" sz="1200" u="sng">
              <a:solidFill>
                <a:srgbClr val="98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/>
              <a:t>Verify the stages I, II, III and IV. And finalise it along with the exceptions dealt. Also implementation of CI/CD(Jenkins) will be taken care of.</a:t>
            </a:r>
            <a:endParaRPr i="1" sz="1100"/>
          </a:p>
        </p:txBody>
      </p:sp>
      <p:sp>
        <p:nvSpPr>
          <p:cNvPr id="105" name="Google Shape;105;p17"/>
          <p:cNvSpPr txBox="1"/>
          <p:nvPr/>
        </p:nvSpPr>
        <p:spPr>
          <a:xfrm>
            <a:off x="3402500" y="2869900"/>
            <a:ext cx="2277600" cy="13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 u="sng">
                <a:solidFill>
                  <a:srgbClr val="980000"/>
                </a:solidFill>
              </a:rPr>
              <a:t>Stage - V</a:t>
            </a:r>
            <a:endParaRPr b="1" i="1" sz="1200" u="sng">
              <a:solidFill>
                <a:srgbClr val="98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/>
              <a:t>Uploading the final data to the server(MySQL). Along with individual test runs for validating the robust feature.</a:t>
            </a:r>
            <a:endParaRPr i="1" sz="1100"/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36275" y="1727550"/>
            <a:ext cx="753699" cy="435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20075" y="1772588"/>
            <a:ext cx="753699" cy="435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83275" y="3191300"/>
            <a:ext cx="753699" cy="4354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3386"/>
            <a:ext cx="9194650" cy="5173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0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/>
        </p:nvSpPr>
        <p:spPr>
          <a:xfrm>
            <a:off x="1454650" y="265050"/>
            <a:ext cx="54627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0000FF"/>
                </a:solidFill>
              </a:rPr>
              <a:t>Any Queries?</a:t>
            </a:r>
            <a:endParaRPr b="1" sz="3400">
              <a:solidFill>
                <a:srgbClr val="0000FF"/>
              </a:solidFill>
            </a:endParaRPr>
          </a:p>
        </p:txBody>
      </p:sp>
      <p:pic>
        <p:nvPicPr>
          <p:cNvPr id="119" name="Google Shape;119;p18"/>
          <p:cNvPicPr preferRelativeResize="0"/>
          <p:nvPr/>
        </p:nvPicPr>
        <p:blipFill rotWithShape="1">
          <a:blip r:embed="rId6">
            <a:alphaModFix amt="17000"/>
          </a:blip>
          <a:srcRect b="0" l="0" r="0" t="0"/>
          <a:stretch/>
        </p:blipFill>
        <p:spPr>
          <a:xfrm>
            <a:off x="3232425" y="863000"/>
            <a:ext cx="5962226" cy="432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-2050"/>
            <a:ext cx="91946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254000" y="418350"/>
            <a:ext cx="2719200" cy="13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400">
                <a:solidFill>
                  <a:srgbClr val="FF0000"/>
                </a:solidFill>
              </a:rPr>
              <a:t>Any Queries?</a:t>
            </a:r>
            <a:endParaRPr b="1" sz="3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3386"/>
            <a:ext cx="9194650" cy="5173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038" y="212325"/>
            <a:ext cx="752475" cy="49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 txBox="1"/>
          <p:nvPr/>
        </p:nvSpPr>
        <p:spPr>
          <a:xfrm>
            <a:off x="1454650" y="265050"/>
            <a:ext cx="54627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0000FF"/>
                </a:solidFill>
              </a:rPr>
              <a:t>Eutopia</a:t>
            </a:r>
            <a:endParaRPr b="1" sz="3400">
              <a:solidFill>
                <a:srgbClr val="0000FF"/>
              </a:solidFill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6">
            <a:alphaModFix amt="17000"/>
          </a:blip>
          <a:srcRect b="0" l="0" r="0" t="0"/>
          <a:stretch/>
        </p:blipFill>
        <p:spPr>
          <a:xfrm>
            <a:off x="3232425" y="863000"/>
            <a:ext cx="5962226" cy="432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104" y="13375"/>
            <a:ext cx="9194650" cy="51655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